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70" r:id="rId4"/>
    <p:sldId id="272" r:id="rId5"/>
    <p:sldId id="273" r:id="rId6"/>
    <p:sldId id="275" r:id="rId7"/>
    <p:sldId id="268" r:id="rId8"/>
    <p:sldId id="271" r:id="rId9"/>
    <p:sldId id="269" r:id="rId10"/>
    <p:sldId id="266" r:id="rId11"/>
    <p:sldId id="260" r:id="rId12"/>
    <p:sldId id="264" r:id="rId13"/>
    <p:sldId id="265" r:id="rId14"/>
    <p:sldId id="259" r:id="rId15"/>
    <p:sldId id="257" r:id="rId1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69"/>
          </p14:sldIdLst>
        </p14:section>
        <p14:section name="Behind the Scenes" id="{BFF5AD2C-377B-42AB-87DE-60F8E6ACB8CE}">
          <p14:sldIdLst>
            <p14:sldId id="266"/>
            <p14:sldId id="260"/>
            <p14:sldId id="264"/>
            <p14:sldId id="265"/>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076" autoAdjust="0"/>
  </p:normalViewPr>
  <p:slideViewPr>
    <p:cSldViewPr snapToGrid="0">
      <p:cViewPr varScale="1">
        <p:scale>
          <a:sx n="123" d="100"/>
          <a:sy n="123" d="100"/>
        </p:scale>
        <p:origin x="379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target</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a:p>
            <a:endParaRPr lang="en-US" dirty="0"/>
          </a:p>
          <a:p>
            <a:endParaRPr lang="en-US" dirty="0"/>
          </a:p>
          <a:p>
            <a:r>
              <a:rPr lang="en-US" dirty="0"/>
              <a:t>Register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6" name="Picture 5">
            <a:extLst>
              <a:ext uri="{FF2B5EF4-FFF2-40B4-BE49-F238E27FC236}">
                <a16:creationId xmlns:a16="http://schemas.microsoft.com/office/drawing/2014/main" id="{280D9B02-CFA3-AF99-298D-A7DB2A3ED84D}"/>
              </a:ext>
            </a:extLst>
          </p:cNvPr>
          <p:cNvPicPr>
            <a:picLocks noChangeAspect="1"/>
          </p:cNvPicPr>
          <p:nvPr/>
        </p:nvPicPr>
        <p:blipFill>
          <a:blip r:embed="rId5"/>
          <a:stretch>
            <a:fillRect/>
          </a:stretch>
        </p:blipFill>
        <p:spPr>
          <a:xfrm>
            <a:off x="490135" y="4761469"/>
            <a:ext cx="4963839" cy="1112721"/>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6"/>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a:t>
            </a:r>
          </a:p>
          <a:p>
            <a:pPr lvl="1"/>
            <a:r>
              <a:rPr lang="en-US" dirty="0"/>
              <a:t>The extension will skip loading if the login is canceled or failed</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589</Words>
  <Application>Microsoft Office PowerPoint</Application>
  <PresentationFormat>Widescreen</PresentationFormat>
  <Paragraphs>107</Paragraphs>
  <Slides>15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Initial Start</vt:lpstr>
      <vt:lpstr>How it works…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14</cp:revision>
  <dcterms:created xsi:type="dcterms:W3CDTF">2025-05-23T22:29:05Z</dcterms:created>
  <dcterms:modified xsi:type="dcterms:W3CDTF">2025-09-09T08:05:02Z</dcterms:modified>
</cp:coreProperties>
</file>